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27" r:id="rId3"/>
    <p:sldId id="264" r:id="rId4"/>
    <p:sldId id="328" r:id="rId5"/>
    <p:sldId id="323" r:id="rId6"/>
    <p:sldId id="329" r:id="rId7"/>
    <p:sldId id="32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5FB860-42A0-41C3-B98B-128FC8D268D0}" v="20" dt="2024-01-05T03:32:55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644" autoAdjust="0"/>
  </p:normalViewPr>
  <p:slideViewPr>
    <p:cSldViewPr snapToGrid="0">
      <p:cViewPr varScale="1">
        <p:scale>
          <a:sx n="115" d="100"/>
          <a:sy n="115" d="100"/>
        </p:scale>
        <p:origin x="-37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9FD16AAE-EF8C-324C-4904-712FA783F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xmlns="" id="{87ECBE61-4979-0E73-5B59-E717A9CD9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3145E0C6-9B8D-18F7-6478-D25110E21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115243D9-36C7-5451-57FE-81B2EB62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8647C594-972B-B63A-70F4-CD13CA31E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5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1AF8B343-4EE1-C68C-ADE6-C3A34DFA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xmlns="" id="{191ACD07-11A9-85D4-3A96-54B63CDAF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5002B096-448C-A5CF-9F41-067C1FB52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956DA5C4-6282-D407-29B6-CBC5B486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835335A3-3739-DAAA-78B4-69B8BE1B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73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xmlns="" id="{8278F575-00C6-4C53-E33F-3C2C1A13EB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xmlns="" id="{3CF02AF9-83D5-C763-5F92-16228070A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E4443697-B7C6-B06D-C8B2-499035D3E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A386E070-3FB2-7C65-865C-6EFB9640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5C00E3EE-9DE7-BE5F-5E9D-7B9BDF84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CB961CD3-3668-8DAD-15CE-CBDE19003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xmlns="" id="{D89AD082-22BB-3725-F44D-2356FA250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A5E060AE-0210-6B4E-2C7B-F86ECDBDF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706E250E-7808-F109-0A43-FDC05D75D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6E021608-25B0-613A-4CA8-A07FAD03E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8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147D34BA-2D67-B48E-FE49-0F670C45D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xmlns="" id="{5E8F8AE1-A848-A223-9A00-EA2AA84DE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AB09DFA3-5226-DAE7-E2AC-6C67CD02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AEEFE932-15E2-40DC-1DE8-5265D7DD1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0E2E1758-3E0E-EF54-83A1-969B2FEE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9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02A0395B-C0FA-9F98-A171-46C005B3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xmlns="" id="{5B73BEC3-C861-93A8-D5A9-1307B115F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xmlns="" id="{D62B5DD7-D79F-2ED0-5E70-9AF301BCB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xmlns="" id="{E8104762-BAF2-967E-AF37-E220D9EC9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xmlns="" id="{782850E3-DF27-EE7B-A3EA-552A94284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xmlns="" id="{117316C1-CFB7-13EE-3184-245F4F26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61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BA7C0A8E-1531-2A50-2DA2-8346BBDF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xmlns="" id="{CC116C37-9B9B-E391-8CDD-E8F092D2A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xmlns="" id="{D0F7D4E2-44DD-E642-6813-F0C6BC3BB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xmlns="" id="{E67FBCC3-8EDC-31FD-803D-1C4E1C92C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xmlns="" id="{AE903287-8D1F-AC98-2FE3-20044B900F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xmlns="" id="{55C20EE5-8819-678A-B94E-4CCA5302E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xmlns="" id="{C31F3A93-FD97-4EB3-A220-7FDCF70E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xmlns="" id="{39ABA9F6-1514-5A73-9E08-FB308A63D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0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C3225E38-FC30-AC2C-1AFB-A707E7A9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xmlns="" id="{A26C7364-DFC5-6EA9-D8B9-A90D68F85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xmlns="" id="{4287970E-D9F2-485A-F18B-80C3C0BC7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xmlns="" id="{FF3746E4-7BD3-8D62-77F7-A3E4D44CB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63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xmlns="" id="{727AB329-4DF8-1AC5-4EDD-A6FF8E85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xmlns="" id="{52FE0240-409F-74C5-014E-1F86C764B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xmlns="" id="{78294252-5705-4883-2242-B6B681728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40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37FB7420-4E24-4CA7-FD50-B64AD9625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xmlns="" id="{DC48249E-10E9-7087-FE25-3114EE5EE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xmlns="" id="{2BBC550A-69D7-7E11-49DB-05AD4DBBF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xmlns="" id="{47E7F580-B98B-1AD4-125B-8E388A445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xmlns="" id="{64D2FCB5-B9E1-1A5B-7CE3-8E5AB8FA2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xmlns="" id="{8F795BAF-D48C-568F-2AD8-34B917AD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67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xmlns="" id="{03D42788-62C7-EC61-C2C3-7A6482AB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xmlns="" id="{89FA6922-FFC8-CB58-401E-FD0318A6E8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xmlns="" id="{7CC28204-29E8-1497-9202-48315F90D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xmlns="" id="{83624CD2-FEDD-D718-07D9-CB1862411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xmlns="" id="{6041823F-1268-3155-61CE-FDF47F26C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xmlns="" id="{7D500B03-3212-93F8-C3A2-8AD440CC2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5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xmlns="" id="{1677E328-688A-B2DB-EFCC-212DAF5D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xmlns="" id="{594B4679-6520-5E42-CEDA-F2D2A6075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xmlns="" id="{2F44ED4E-0F7D-0107-50BD-AE3F714B5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5C22-57DF-439E-831C-664B13860B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xmlns="" id="{9BF92435-F03E-F6EF-3164-DCBC2342C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xmlns="" id="{82476182-05DD-C5A6-47CF-7A5B2C005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768E6-3835-44C8-9B74-F0518DE78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08" y="0"/>
            <a:ext cx="1876337" cy="1870480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xmlns="" id="{504E98D1-3B8D-FB2B-D818-A52A2CDA3191}"/>
              </a:ext>
            </a:extLst>
          </p:cNvPr>
          <p:cNvSpPr txBox="1"/>
          <p:nvPr/>
        </p:nvSpPr>
        <p:spPr>
          <a:xfrm>
            <a:off x="932575" y="1352266"/>
            <a:ext cx="10326847" cy="830997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ผลการดำเนินการของ </a:t>
            </a:r>
            <a:r>
              <a:rPr lang="th-TH" sz="4800" b="1" dirty="0" err="1" smtClean="0">
                <a:ln/>
                <a:solidFill>
                  <a:srgbClr val="A50021"/>
                </a:solidFill>
              </a:rPr>
              <a:t>กต.ตร.สภ</a:t>
            </a:r>
            <a:r>
              <a:rPr lang="th-TH" sz="4800" b="1" dirty="0" smtClean="0">
                <a:ln/>
                <a:solidFill>
                  <a:srgbClr val="A50021"/>
                </a:solidFill>
              </a:rPr>
              <a:t>.เมืองกำแพงเพชร</a:t>
            </a:r>
            <a:endParaRPr lang="en-US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xmlns="" id="{515F074F-06A6-873C-86C6-5340019C1495}"/>
              </a:ext>
            </a:extLst>
          </p:cNvPr>
          <p:cNvSpPr txBox="1"/>
          <p:nvPr/>
        </p:nvSpPr>
        <p:spPr>
          <a:xfrm>
            <a:off x="1729529" y="2598003"/>
            <a:ext cx="81960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ของปีงบประมาณ 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8" y="3751742"/>
            <a:ext cx="1031566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(เมษายน – มิถุนายน 2569)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11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08" y="0"/>
            <a:ext cx="1876337" cy="1870480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xmlns="" id="{504E98D1-3B8D-FB2B-D818-A52A2CDA3191}"/>
              </a:ext>
            </a:extLst>
          </p:cNvPr>
          <p:cNvSpPr txBox="1"/>
          <p:nvPr/>
        </p:nvSpPr>
        <p:spPr>
          <a:xfrm>
            <a:off x="932575" y="1352266"/>
            <a:ext cx="10326847" cy="830997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ผลการดำเนินการของ </a:t>
            </a:r>
            <a:r>
              <a:rPr lang="th-TH" sz="4800" b="1" dirty="0" err="1" smtClean="0">
                <a:ln/>
                <a:solidFill>
                  <a:srgbClr val="A50021"/>
                </a:solidFill>
              </a:rPr>
              <a:t>กต.ตร.สภ</a:t>
            </a:r>
            <a:r>
              <a:rPr lang="th-TH" sz="4800" b="1" dirty="0" smtClean="0">
                <a:ln/>
                <a:solidFill>
                  <a:srgbClr val="A50021"/>
                </a:solidFill>
              </a:rPr>
              <a:t>.เมืองกำแพงเพชร</a:t>
            </a:r>
            <a:endParaRPr lang="en-US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xmlns="" id="{515F074F-06A6-873C-86C6-5340019C1495}"/>
              </a:ext>
            </a:extLst>
          </p:cNvPr>
          <p:cNvSpPr txBox="1"/>
          <p:nvPr/>
        </p:nvSpPr>
        <p:spPr>
          <a:xfrm>
            <a:off x="1729529" y="2598003"/>
            <a:ext cx="81960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ของปีงบประมาณ 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8" y="3751742"/>
            <a:ext cx="1031566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เมษายน 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717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645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432" y="155757"/>
            <a:ext cx="1198393" cy="1194652"/>
          </a:xfrm>
          <a:prstGeom prst="rect">
            <a:avLst/>
          </a:prstGeom>
        </p:spPr>
      </p:pic>
      <p:pic>
        <p:nvPicPr>
          <p:cNvPr id="9" name="รูปภาพ 8"/>
          <p:cNvPicPr/>
          <p:nvPr/>
        </p:nvPicPr>
        <p:blipFill>
          <a:blip r:embed="rId5"/>
          <a:stretch>
            <a:fillRect/>
          </a:stretch>
        </p:blipFill>
        <p:spPr>
          <a:xfrm>
            <a:off x="1200150" y="155757"/>
            <a:ext cx="2505710" cy="2724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รูปภาพ 9"/>
          <p:cNvPicPr/>
          <p:nvPr/>
        </p:nvPicPr>
        <p:blipFill>
          <a:blip r:embed="rId6"/>
          <a:stretch>
            <a:fillRect/>
          </a:stretch>
        </p:blipFill>
        <p:spPr>
          <a:xfrm>
            <a:off x="3286759" y="1767522"/>
            <a:ext cx="2562225" cy="27158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รูปภาพ 10"/>
          <p:cNvPicPr/>
          <p:nvPr/>
        </p:nvPicPr>
        <p:blipFill>
          <a:blip r:embed="rId7"/>
          <a:stretch>
            <a:fillRect/>
          </a:stretch>
        </p:blipFill>
        <p:spPr>
          <a:xfrm>
            <a:off x="5181600" y="228600"/>
            <a:ext cx="2524125" cy="2343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รูปภาพ 11"/>
          <p:cNvPicPr/>
          <p:nvPr/>
        </p:nvPicPr>
        <p:blipFill>
          <a:blip r:embed="rId8"/>
          <a:stretch>
            <a:fillRect/>
          </a:stretch>
        </p:blipFill>
        <p:spPr>
          <a:xfrm>
            <a:off x="7193915" y="1968181"/>
            <a:ext cx="2576830" cy="2314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3362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rdia New" pitchFamily="34" charset="-34"/>
              </a:rPr>
              <a:t>  </a:t>
            </a: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6257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rdia New" pitchFamily="34" charset="-34"/>
                <a:ea typeface="Calibri" pitchFamily="34" charset="0"/>
                <a:cs typeface="Cordia New" pitchFamily="34" charset="-34"/>
              </a:rPr>
              <a:t>     </a:t>
            </a: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8772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1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7" y="4619731"/>
            <a:ext cx="10315663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h-TH" sz="2000" dirty="0" smtClean="0"/>
              <a:t>วันที่ 20 เม.ย.69 เวลา 15.00 น.นาย</a:t>
            </a:r>
            <a:r>
              <a:rPr lang="th-TH" sz="2000" dirty="0"/>
              <a:t>เกรียงศักดิ์  กร่างนภา ประธาน </a:t>
            </a:r>
            <a:r>
              <a:rPr lang="th-TH" sz="2000" dirty="0" err="1"/>
              <a:t>กต.ตร.สภ</a:t>
            </a:r>
            <a:r>
              <a:rPr lang="th-TH" sz="2000" dirty="0"/>
              <a:t>.เมืองกำแพงเพชร พร้อมด้วย คณะกรรมการ </a:t>
            </a:r>
            <a:r>
              <a:rPr lang="th-TH" sz="2000" dirty="0" err="1"/>
              <a:t>กต.ตร.สภ</a:t>
            </a:r>
            <a:r>
              <a:rPr lang="th-TH" sz="2000" dirty="0"/>
              <a:t>.เมืองกำแพงเพชร ได้สนับสนุนงบประมาณในการจัดทำห้องเพื่อเป็นห้อง</a:t>
            </a:r>
            <a:r>
              <a:rPr lang="th-TH" sz="2000" dirty="0" err="1"/>
              <a:t>สันทนา</a:t>
            </a:r>
            <a:r>
              <a:rPr lang="th-TH" sz="2000" dirty="0"/>
              <a:t>การช่วยลดความเครียด เสริมสร้างความสัมพันธ์ระหว่างผู้บังคับบัญชาและผู้ใต้บังคับบัญชา และช่วยให้ข้าราชการตำรวจมี</a:t>
            </a:r>
            <a:r>
              <a:rPr lang="th-TH" sz="2000" dirty="0" err="1"/>
              <a:t>สุขภาพจิตด</a:t>
            </a:r>
            <a:r>
              <a:rPr lang="th-TH" sz="2000" dirty="0"/>
              <a:t>ที่ดีขึ้น พร้อมปฏิบัติหน้าที่ดูแลประชาชนอย่างเต็มประสิทธิภาพ ให้กับข้าราชการตำรวจ บริเวณลานเอนกประสงค์ด้านล่าง </a:t>
            </a:r>
            <a:r>
              <a:rPr lang="th-TH" sz="2000" dirty="0" smtClean="0"/>
              <a:t>(</a:t>
            </a:r>
            <a:r>
              <a:rPr lang="th-TH" sz="2000" dirty="0"/>
              <a:t>ติดกับแฟลตไม้) </a:t>
            </a:r>
            <a:endParaRPr lang="th-TH" sz="2000" b="1" dirty="0">
              <a:ln/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65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08" y="0"/>
            <a:ext cx="1876337" cy="1870480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xmlns="" id="{504E98D1-3B8D-FB2B-D818-A52A2CDA3191}"/>
              </a:ext>
            </a:extLst>
          </p:cNvPr>
          <p:cNvSpPr txBox="1"/>
          <p:nvPr/>
        </p:nvSpPr>
        <p:spPr>
          <a:xfrm>
            <a:off x="932575" y="1352266"/>
            <a:ext cx="10326847" cy="830997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ผลการดำเนินการของ </a:t>
            </a:r>
            <a:r>
              <a:rPr lang="th-TH" sz="4800" b="1" dirty="0" err="1" smtClean="0">
                <a:ln/>
                <a:solidFill>
                  <a:srgbClr val="A50021"/>
                </a:solidFill>
              </a:rPr>
              <a:t>กต.ตร.สภ</a:t>
            </a:r>
            <a:r>
              <a:rPr lang="th-TH" sz="4800" b="1" dirty="0" smtClean="0">
                <a:ln/>
                <a:solidFill>
                  <a:srgbClr val="A50021"/>
                </a:solidFill>
              </a:rPr>
              <a:t>.เมืองกำแพงเพชร</a:t>
            </a:r>
            <a:endParaRPr lang="en-US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xmlns="" id="{515F074F-06A6-873C-86C6-5340019C1495}"/>
              </a:ext>
            </a:extLst>
          </p:cNvPr>
          <p:cNvSpPr txBox="1"/>
          <p:nvPr/>
        </p:nvSpPr>
        <p:spPr>
          <a:xfrm>
            <a:off x="1729529" y="2598003"/>
            <a:ext cx="81960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ของปีงบประมาณ 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8" y="3751742"/>
            <a:ext cx="1031566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พฤษภาคม 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998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645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432" y="155757"/>
            <a:ext cx="1198393" cy="1194652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3362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rdia New" pitchFamily="34" charset="-34"/>
              </a:rPr>
              <a:t>  </a:t>
            </a: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6257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rdia New" pitchFamily="34" charset="-34"/>
                <a:ea typeface="Calibri" pitchFamily="34" charset="0"/>
                <a:cs typeface="Cordia New" pitchFamily="34" charset="-34"/>
              </a:rPr>
              <a:t>     </a:t>
            </a: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8772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1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7" y="4810231"/>
            <a:ext cx="10315663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h-TH" sz="2000" dirty="0"/>
              <a:t>วันที่ </a:t>
            </a:r>
            <a:r>
              <a:rPr lang="th-TH" sz="2000" dirty="0" smtClean="0"/>
              <a:t>26  พ.ค. </a:t>
            </a:r>
            <a:r>
              <a:rPr lang="th-TH" sz="2000" dirty="0"/>
              <a:t>2569 </a:t>
            </a:r>
            <a:r>
              <a:rPr lang="th-TH" sz="2000" dirty="0"/>
              <a:t> </a:t>
            </a:r>
            <a:r>
              <a:rPr lang="th-TH" sz="2000" dirty="0" smtClean="0"/>
              <a:t>เวลา</a:t>
            </a:r>
            <a:r>
              <a:rPr lang="th-TH" sz="2000" dirty="0" smtClean="0"/>
              <a:t>08.00 </a:t>
            </a:r>
            <a:r>
              <a:rPr lang="th-TH" sz="2000" dirty="0"/>
              <a:t>น. ดร.ยุพา  กลิ่นชัย </a:t>
            </a:r>
            <a:r>
              <a:rPr lang="th-TH" sz="2000" dirty="0" smtClean="0"/>
              <a:t>คณะกรรมการ </a:t>
            </a:r>
            <a:r>
              <a:rPr lang="th-TH" sz="2000" dirty="0" err="1"/>
              <a:t>กต.ตร.สภ</a:t>
            </a:r>
            <a:r>
              <a:rPr lang="th-TH" sz="2000" dirty="0"/>
              <a:t>.เมืองกำแพงเพชร </a:t>
            </a:r>
            <a:r>
              <a:rPr lang="th-TH" sz="2000" dirty="0"/>
              <a:t>ฝ่ายปกครองอำเภอเมืองกำแพงเพชร ฝ่ายสำนักงานสาธารณสุข นำโดยนายสมเกียรติ ชื่นอยู่ นายอำเภอเมืองกำแพงเพชร โดยความร่วมมือของผู้อำนวยการโรงเรียนกำแพงเพชรพิทยาคม ดำเนินกิจกรรมรณรงค์ต่อต้านบุหรี่ </a:t>
            </a:r>
            <a:r>
              <a:rPr lang="th-TH" sz="2000" dirty="0" err="1"/>
              <a:t>ยาเสพติด</a:t>
            </a:r>
            <a:r>
              <a:rPr lang="th-TH" sz="2000" dirty="0"/>
              <a:t> และบรรยายเตือนภัยการพนันออนไลน์ การใช้</a:t>
            </a:r>
            <a:r>
              <a:rPr lang="th-TH" sz="2000" dirty="0" err="1"/>
              <a:t>โซเชียล</a:t>
            </a:r>
            <a:r>
              <a:rPr lang="th-TH" sz="2000" dirty="0"/>
              <a:t>ไม่สร้างสรรค์เพื่อเสริมภูมิคุ้มกันให้แก่นักเรียนโรงเรียนกำแพงเพชรพิทยาคม ณ ลานเสาธงชาติ</a:t>
            </a:r>
            <a:endParaRPr lang="th-TH" sz="2000" b="1" dirty="0">
              <a:ln/>
              <a:solidFill>
                <a:srgbClr val="A50021"/>
              </a:solidFill>
            </a:endParaRPr>
          </a:p>
        </p:txBody>
      </p:sp>
      <p:pic>
        <p:nvPicPr>
          <p:cNvPr id="12" name="รูปภาพ 11" descr="C:\Users\ASUS-TUF\Desktop\งานใหม่สุดๆ\ไอโอ\708428819_1483145527182251_9070901231196799421_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368" y="2789368"/>
            <a:ext cx="5173264" cy="1830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รูปภาพ 17" descr="C:\Users\ASUS-TUF\Desktop\งานใหม่สุดๆ\ไอโอ\706612555_1483145477182256_1103892740836889686_n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84" y="538335"/>
            <a:ext cx="4539915" cy="2067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รูปภาพ 18" descr="C:\Users\ASUS-TUF\Desktop\งานใหม่สุดๆ\ไอโอ\708123638_1483145587182245_2340215891192716381_n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071" y="125493"/>
            <a:ext cx="4994929" cy="2480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25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08" y="0"/>
            <a:ext cx="1876337" cy="1870480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xmlns="" id="{504E98D1-3B8D-FB2B-D818-A52A2CDA3191}"/>
              </a:ext>
            </a:extLst>
          </p:cNvPr>
          <p:cNvSpPr txBox="1"/>
          <p:nvPr/>
        </p:nvSpPr>
        <p:spPr>
          <a:xfrm>
            <a:off x="932575" y="1352266"/>
            <a:ext cx="10326847" cy="830997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ผลการดำเนินการของ </a:t>
            </a:r>
            <a:r>
              <a:rPr lang="th-TH" sz="4800" b="1" dirty="0" err="1" smtClean="0">
                <a:ln/>
                <a:solidFill>
                  <a:srgbClr val="A50021"/>
                </a:solidFill>
              </a:rPr>
              <a:t>กต.ตร.สภ</a:t>
            </a:r>
            <a:r>
              <a:rPr lang="th-TH" sz="4800" b="1" dirty="0" smtClean="0">
                <a:ln/>
                <a:solidFill>
                  <a:srgbClr val="A50021"/>
                </a:solidFill>
              </a:rPr>
              <a:t>.เมืองกำแพงเพชร</a:t>
            </a:r>
            <a:endParaRPr lang="en-US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xmlns="" id="{515F074F-06A6-873C-86C6-5340019C1495}"/>
              </a:ext>
            </a:extLst>
          </p:cNvPr>
          <p:cNvSpPr txBox="1"/>
          <p:nvPr/>
        </p:nvSpPr>
        <p:spPr>
          <a:xfrm>
            <a:off x="1729529" y="2598003"/>
            <a:ext cx="81960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dirty="0" smtClean="0">
                <a:ln/>
                <a:solidFill>
                  <a:srgbClr val="A50021"/>
                </a:solidFill>
              </a:rPr>
              <a:t>ของปีงบประมาณ 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8" y="3751742"/>
            <a:ext cx="1031566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4800" b="1" smtClean="0">
                <a:ln/>
                <a:solidFill>
                  <a:srgbClr val="A50021"/>
                </a:solidFill>
              </a:rPr>
              <a:t>มิถุนายน </a:t>
            </a:r>
            <a:r>
              <a:rPr lang="th-TH" sz="4800" b="1" dirty="0" smtClean="0">
                <a:ln/>
                <a:solidFill>
                  <a:srgbClr val="A50021"/>
                </a:solidFill>
              </a:rPr>
              <a:t>2569</a:t>
            </a:r>
            <a:endParaRPr lang="th-TH" sz="4800" b="1" dirty="0">
              <a:ln/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90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C6C3C-21AC-44F3-96D1-604E060E5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64D4CB4-7E0E-451E-9ED1-16ED4F095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0471D9-1E25-475E-B8B5-87C06FA0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645"/>
            <a:ext cx="12192000" cy="6858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F7AF9567-79C9-4BE9-8307-0CFFB0477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22" b="89977" l="9992" r="89930">
                        <a14:foregroundMark x1="40749" y1="8536" x2="50117" y2="7048"/>
                        <a14:foregroundMark x1="50117" y1="7048" x2="40827" y2="7987"/>
                        <a14:foregroundMark x1="40827" y1="7987" x2="50429" y2="8927"/>
                        <a14:foregroundMark x1="50429" y1="8927" x2="50976" y2="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432" y="155757"/>
            <a:ext cx="1198393" cy="1194652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3362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ordia New" pitchFamily="34" charset="-34"/>
              </a:rPr>
              <a:t>  </a:t>
            </a: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6257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th-TH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rdia New" pitchFamily="34" charset="-34"/>
                <a:ea typeface="Calibri" pitchFamily="34" charset="0"/>
                <a:cs typeface="Cordia New" pitchFamily="34" charset="-34"/>
              </a:rPr>
              <a:t>     </a:t>
            </a:r>
            <a:endParaRPr kumimoji="0" lang="th-TH" altLang="th-TH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8772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16" name="กล่องข้อความ 5">
            <a:extLst>
              <a:ext uri="{FF2B5EF4-FFF2-40B4-BE49-F238E27FC236}">
                <a16:creationId xmlns:a16="http://schemas.microsoft.com/office/drawing/2014/main" xmlns="" id="{59017AD2-93FA-692B-3FA6-45CE7618E805}"/>
              </a:ext>
            </a:extLst>
          </p:cNvPr>
          <p:cNvSpPr txBox="1"/>
          <p:nvPr/>
        </p:nvSpPr>
        <p:spPr>
          <a:xfrm>
            <a:off x="669715" y="3908642"/>
            <a:ext cx="10315663" cy="73808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th-TH" sz="2000" kern="100" dirty="0">
                <a:ea typeface="Calibri"/>
                <a:cs typeface="TH SarabunIT๙"/>
              </a:rPr>
              <a:t>วันที่ 16 มิ.ย. 2569 เวลา 15.30 น. นายโอฬาร  แก่นจันทร์  (อาจารย์โอ) คณะกรรมการ </a:t>
            </a:r>
            <a:r>
              <a:rPr lang="th-TH" sz="2000" kern="100" dirty="0" err="1">
                <a:ea typeface="Calibri"/>
                <a:cs typeface="TH SarabunIT๙"/>
              </a:rPr>
              <a:t>กต.ตร.สภ</a:t>
            </a:r>
            <a:r>
              <a:rPr lang="th-TH" sz="2000" kern="100" dirty="0">
                <a:ea typeface="Calibri"/>
                <a:cs typeface="TH SarabunIT๙"/>
              </a:rPr>
              <a:t>.เมืองกำแพงเพชร ได้มอบอุปกรณ์กระจกหน้าต่างให้ห้องปฏิบัติงานงานจราจร </a:t>
            </a:r>
            <a:r>
              <a:rPr lang="th-TH" sz="2000" kern="100" dirty="0" err="1">
                <a:ea typeface="Calibri"/>
                <a:cs typeface="TH SarabunIT๙"/>
              </a:rPr>
              <a:t>สภ</a:t>
            </a:r>
            <a:r>
              <a:rPr lang="th-TH" sz="2000" kern="100" dirty="0">
                <a:ea typeface="Calibri"/>
                <a:cs typeface="TH SarabunIT๙"/>
              </a:rPr>
              <a:t>.เมืองกำแพงเพชร เพื่อเป็นขวัญและกำลังใจในการปฏิบัติหน้าที่ ต่อไป</a:t>
            </a:r>
            <a:endParaRPr lang="en-US" sz="1400" kern="100" dirty="0">
              <a:ea typeface="Calibri"/>
              <a:cs typeface="Cordia New"/>
            </a:endParaRPr>
          </a:p>
        </p:txBody>
      </p:sp>
      <p:pic>
        <p:nvPicPr>
          <p:cNvPr id="21" name="รูปภาพ 20"/>
          <p:cNvPicPr/>
          <p:nvPr/>
        </p:nvPicPr>
        <p:blipFill>
          <a:blip r:embed="rId5"/>
          <a:stretch>
            <a:fillRect/>
          </a:stretch>
        </p:blipFill>
        <p:spPr>
          <a:xfrm>
            <a:off x="7873885" y="1183925"/>
            <a:ext cx="2662282" cy="21704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รูปภาพ 16"/>
          <p:cNvPicPr/>
          <p:nvPr/>
        </p:nvPicPr>
        <p:blipFill>
          <a:blip r:embed="rId6"/>
          <a:stretch>
            <a:fillRect/>
          </a:stretch>
        </p:blipFill>
        <p:spPr>
          <a:xfrm>
            <a:off x="1211147" y="1169320"/>
            <a:ext cx="2847975" cy="2164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รูปภาพ 17"/>
          <p:cNvPicPr/>
          <p:nvPr/>
        </p:nvPicPr>
        <p:blipFill>
          <a:blip r:embed="rId7"/>
          <a:stretch>
            <a:fillRect/>
          </a:stretch>
        </p:blipFill>
        <p:spPr>
          <a:xfrm>
            <a:off x="4454410" y="1169320"/>
            <a:ext cx="2876550" cy="2149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855311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TM03090430[[fn=เป็นแถบสี]]</Template>
  <TotalTime>704</TotalTime>
  <Words>249</Words>
  <Application>Microsoft Office PowerPoint</Application>
  <PresentationFormat>กำหนดเอง</PresentationFormat>
  <Paragraphs>21</Paragraphs>
  <Slides>7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7</vt:i4>
      </vt:variant>
    </vt:vector>
  </HeadingPairs>
  <TitlesOfParts>
    <vt:vector size="8" baseType="lpstr"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Khemisara Sri-ut-wong</dc:creator>
  <cp:lastModifiedBy>ASUS-TUF</cp:lastModifiedBy>
  <cp:revision>46</cp:revision>
  <dcterms:created xsi:type="dcterms:W3CDTF">2024-01-04T04:21:53Z</dcterms:created>
  <dcterms:modified xsi:type="dcterms:W3CDTF">2026-07-23T13:11:31Z</dcterms:modified>
</cp:coreProperties>
</file>